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7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3E158-BD9B-4BD9-B085-625C56567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71BD33-1AF4-4331-868B-0F5E98728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7676A6-5FED-4A1D-A7FD-A5189EEA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2E8588-795B-4625-A5F7-7D3B3A414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27B9F3-29A1-4802-8B24-7EE6085E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832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E7DB9-D2BC-4A59-BB09-3CD54903E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E0C5D32-54BA-4F6E-BC33-73EB5F630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507B7-1E77-49BE-9D8B-87EE9C2A7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A6534C-BAFC-4899-BE54-1A02345C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775ABF-0F0A-4258-85CD-FB85E073A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4127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4C6C7C-2A19-4D55-91BC-BE87C9C3F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924F16-F0CB-4049-A6DF-E58CAA73A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CF43F5-AC91-4B6B-AB99-CE7A56A9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9494D4-6778-43F3-998E-D68702B1B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75447B-A9B2-4F41-AFFE-7434550E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557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A4CB5A-ECCA-4997-8E0D-57FCAB612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860F33-B7A4-4900-B5BD-64E32FE0C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C5A1DE-D02F-40CB-BDD8-552465CB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4661CE-1324-4B38-B741-079D5EB64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BD1E0C-DAE4-478B-84DA-9FAA429B4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420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58006-4E83-4EEE-87B4-EF39A1D06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B54484-4AA4-414C-8C4C-AC1C05E28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3816BF-27EB-4C64-B1CE-6D0F8B037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D3EA4A-5B12-4FC1-BAF2-6CA68BDA4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18A421-90D0-4946-9882-DB4E4F87C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757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F673E4-DB46-4774-A95B-59C6FAA1F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5C5EFA-923D-4DD7-8296-7304BDEC3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50DFB0-F7ED-4FA0-8737-545A1F99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483119-3DF1-4E79-B35B-7AE538374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ECE7E1-88ED-4CF6-8957-C0E08726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C08C56-3153-4476-AE48-59D6DDEB9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002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6D18DF-751A-46DE-B29C-35A69FCFA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C8F7EC-79F1-4201-BAD5-41BB49DA6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333788-0D2E-4960-BE14-B40D8E90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E23C3D-A01C-4700-8F54-B3FBA49D7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5CD3D46-6FE2-40C3-8FBF-ABB726B64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5813C5-C213-46D1-9EC6-5B1A01560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30DFDC-2060-460F-ABD2-A1987FCCA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4F51DC6-B72D-45C1-863C-385C915E5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9097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51BC9-2F2D-4CC3-B3B8-7AF1A2282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631EEC-B73E-425D-80CD-A67A95639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C04EFE-221F-41A3-81BE-00A6596DA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D488F9-1A16-4838-9B25-3B02996FB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802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6351144-F808-45A3-B612-B67ECDF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0D3918-270A-4819-836C-40F66F2D1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D3A79F-45B8-4D8F-8899-54D3A02DA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782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8ADD3-27AE-490F-ACE2-E63114C9D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7A268C-0B35-44E8-BC74-3AEC09A8C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DB298FC-5C7F-4D27-AC07-281FFB286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35EC89-1B9D-4AE9-B3C9-024E4E5F1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6927DA-EEDC-4208-91F0-891931F20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505A4-9102-49CB-BFBA-C320707DD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466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4FAD0-CEEF-46CB-8E6B-8A6AE62DE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6A79CE-4080-4BB3-80F5-811EC3F79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366441-124B-4983-9EB5-5143C43A7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3F931F-A23A-4CDE-B70F-41CD22C59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70B625-890E-46F5-A6D3-1B3BFA90F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2F672D-773F-4453-BDC1-753390554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121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A54C19D-45CF-4C93-93B0-C4D166337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747669-37C3-42A1-9DCC-86EA6A70D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C54E71-8770-4C20-9129-32DE9C7EB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09551-0673-46DD-9594-B2D2DF8BB721}" type="datetimeFigureOut">
              <a:rPr lang="es-AR" smtClean="0"/>
              <a:t>13/5/2019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B023BB-348A-4434-B723-B1B511989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9BD7E8-1B8A-4E7F-A5C9-0CB62B42A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A215F-9310-4C6F-B296-B05B0E44E1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633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esultado de imagen para cine imagen">
            <a:extLst>
              <a:ext uri="{FF2B5EF4-FFF2-40B4-BE49-F238E27FC236}">
                <a16:creationId xmlns:a16="http://schemas.microsoft.com/office/drawing/2014/main" id="{C967B75E-7B5A-4AA0-9F32-2C412A354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D94ACB2-C0FC-48C8-BEBC-6ECAD4E0622D}"/>
              </a:ext>
            </a:extLst>
          </p:cNvPr>
          <p:cNvSpPr txBox="1"/>
          <p:nvPr/>
        </p:nvSpPr>
        <p:spPr>
          <a:xfrm>
            <a:off x="4611756" y="4748593"/>
            <a:ext cx="2968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  <a:latin typeface="Bahnschrift SemiCondensed" panose="020B0502040204020203" pitchFamily="34" charset="0"/>
              </a:rPr>
              <a:t>CINE EN LAS AULAS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602B8B7-1C13-4F3B-9933-0327BFFE94CF}"/>
              </a:ext>
            </a:extLst>
          </p:cNvPr>
          <p:cNvSpPr txBox="1"/>
          <p:nvPr/>
        </p:nvSpPr>
        <p:spPr>
          <a:xfrm>
            <a:off x="7867579" y="4908084"/>
            <a:ext cx="3706903" cy="163121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solidFill>
                  <a:schemeClr val="bg1">
                    <a:lumMod val="85000"/>
                  </a:schemeClr>
                </a:solidFill>
              </a:rPr>
              <a:t>Docentes encargados de la propuesta: </a:t>
            </a:r>
          </a:p>
          <a:p>
            <a:pPr algn="ctr"/>
            <a:r>
              <a:rPr lang="es-AR" sz="2000" dirty="0">
                <a:solidFill>
                  <a:schemeClr val="bg1">
                    <a:lumMod val="85000"/>
                  </a:schemeClr>
                </a:solidFill>
              </a:rPr>
              <a:t>Prof. Alejandra Bono, </a:t>
            </a:r>
          </a:p>
          <a:p>
            <a:pPr algn="ctr"/>
            <a:r>
              <a:rPr lang="es-AR" sz="2000" dirty="0">
                <a:solidFill>
                  <a:schemeClr val="bg1">
                    <a:lumMod val="85000"/>
                  </a:schemeClr>
                </a:solidFill>
              </a:rPr>
              <a:t>Prof. Graciela Maldonado y Prof.  Marco </a:t>
            </a:r>
            <a:r>
              <a:rPr lang="es-AR" sz="2000" dirty="0" err="1">
                <a:solidFill>
                  <a:schemeClr val="bg1">
                    <a:lumMod val="85000"/>
                  </a:schemeClr>
                </a:solidFill>
              </a:rPr>
              <a:t>Gemesio</a:t>
            </a:r>
            <a:r>
              <a:rPr lang="es-AR" sz="2000" dirty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6D6A041-F8FC-40DB-8101-CEE7B024E66C}"/>
              </a:ext>
            </a:extLst>
          </p:cNvPr>
          <p:cNvSpPr txBox="1"/>
          <p:nvPr/>
        </p:nvSpPr>
        <p:spPr>
          <a:xfrm>
            <a:off x="4150650" y="5259286"/>
            <a:ext cx="3716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Bahnschrift SemiCondensed" panose="020B0502040204020203" pitchFamily="34" charset="0"/>
              </a:rPr>
              <a:t>Participan todas las carreras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934080E-D6F9-4733-93A9-13AE8C5F90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243" y="459119"/>
            <a:ext cx="2752583" cy="191517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6BCA5B4-9DA7-4FF9-BAC2-E425724922B5}"/>
              </a:ext>
            </a:extLst>
          </p:cNvPr>
          <p:cNvSpPr/>
          <p:nvPr/>
        </p:nvSpPr>
        <p:spPr>
          <a:xfrm>
            <a:off x="6095999" y="301972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AR" sz="3200" b="1" dirty="0">
                <a:ln w="28575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ahnschrift SemiCondensed" panose="020B0502040204020203" pitchFamily="34" charset="0"/>
              </a:rPr>
              <a:t>PROYECTO INSTITUCIONAL </a:t>
            </a:r>
          </a:p>
          <a:p>
            <a:pPr algn="ctr"/>
            <a:r>
              <a:rPr lang="es-AR" sz="3200" b="1" dirty="0">
                <a:ln w="28575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ahnschrift SemiCondensed" panose="020B0502040204020203" pitchFamily="34" charset="0"/>
              </a:rPr>
              <a:t> CINE PEDAGÓGICO Y CULTURAL</a:t>
            </a:r>
          </a:p>
          <a:p>
            <a:pPr algn="ctr"/>
            <a:r>
              <a:rPr lang="es-AR" sz="3200" b="1" dirty="0">
                <a:ln w="28575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ahnschrift SemiCondensed" panose="020B0502040204020203" pitchFamily="34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81359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B87CA64-91A1-48D1-88D1-A59D70722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8027" y="3070274"/>
            <a:ext cx="3611999" cy="2513138"/>
          </a:xfrm>
          <a:prstGeom prst="rect">
            <a:avLst/>
          </a:prstGeom>
        </p:spPr>
      </p:pic>
      <p:pic>
        <p:nvPicPr>
          <p:cNvPr id="2050" name="Picture 2" descr="Resultado de imagen para lapices de colores imagen">
            <a:extLst>
              <a:ext uri="{FF2B5EF4-FFF2-40B4-BE49-F238E27FC236}">
                <a16:creationId xmlns:a16="http://schemas.microsoft.com/office/drawing/2014/main" id="{7777DF6A-B697-4B27-AE84-2378A65BB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83843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97E242A-9410-4345-8876-6C82A8845996}"/>
              </a:ext>
            </a:extLst>
          </p:cNvPr>
          <p:cNvSpPr txBox="1"/>
          <p:nvPr/>
        </p:nvSpPr>
        <p:spPr>
          <a:xfrm>
            <a:off x="105509" y="765696"/>
            <a:ext cx="82788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dirty="0"/>
              <a:t>-</a:t>
            </a:r>
            <a:r>
              <a:rPr lang="es-AR" sz="4400" dirty="0"/>
              <a:t>ACTOS Y CARTELERAS ESCOLARES-</a:t>
            </a:r>
            <a:endParaRPr lang="es-AR" sz="36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B05CB48-437C-453E-8005-DAFE72BCE88E}"/>
              </a:ext>
            </a:extLst>
          </p:cNvPr>
          <p:cNvSpPr txBox="1"/>
          <p:nvPr/>
        </p:nvSpPr>
        <p:spPr>
          <a:xfrm>
            <a:off x="0" y="3773659"/>
            <a:ext cx="83843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Proyecto Institucional en el que cada grupo de estudiantes por carrera participa y da sentido a distintas efemérides de nuestro calendario. </a:t>
            </a:r>
          </a:p>
          <a:p>
            <a:r>
              <a:rPr lang="es-AR" sz="2800" dirty="0"/>
              <a:t>Actos y Carteleras como espacios formativos compartidos entre docentes y estudiantes de NS.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E740A6C-B560-4663-96CE-1DD8A59BABFA}"/>
              </a:ext>
            </a:extLst>
          </p:cNvPr>
          <p:cNvSpPr txBox="1"/>
          <p:nvPr/>
        </p:nvSpPr>
        <p:spPr>
          <a:xfrm>
            <a:off x="9293104" y="934973"/>
            <a:ext cx="2101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7200" dirty="0"/>
              <a:t>2019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42568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76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Bahnschrift SemiCondensed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Barbara</dc:creator>
  <cp:lastModifiedBy>Barbara</cp:lastModifiedBy>
  <cp:revision>10</cp:revision>
  <dcterms:created xsi:type="dcterms:W3CDTF">2019-05-13T20:31:39Z</dcterms:created>
  <dcterms:modified xsi:type="dcterms:W3CDTF">2019-05-14T12:14:21Z</dcterms:modified>
</cp:coreProperties>
</file>